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Space Mono"/>
      <p:regular r:id="rId7"/>
      <p:bold r:id="rId8"/>
      <p:italic r:id="rId9"/>
      <p:boldItalic r:id="rId10"/>
    </p:embeddedFont>
    <p:embeddedFont>
      <p:font typeface="Fira Sans Medium"/>
      <p:regular r:id="rId11"/>
      <p:bold r:id="rId12"/>
      <p:italic r:id="rId13"/>
      <p:boldItalic r:id="rId14"/>
    </p:embeddedFont>
    <p:embeddedFont>
      <p:font typeface="Fira Sans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XDL7BimsKd+3AR4bmXVQKox5J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Medium-regular.fntdata"/><Relationship Id="rId10" Type="http://schemas.openxmlformats.org/officeDocument/2006/relationships/font" Target="fonts/SpaceMono-boldItalic.fntdata"/><Relationship Id="rId13" Type="http://schemas.openxmlformats.org/officeDocument/2006/relationships/font" Target="fonts/FiraSansMedium-italic.fntdata"/><Relationship Id="rId12" Type="http://schemas.openxmlformats.org/officeDocument/2006/relationships/font" Target="fonts/FiraSans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SpaceMono-italic.fntdata"/><Relationship Id="rId15" Type="http://schemas.openxmlformats.org/officeDocument/2006/relationships/font" Target="fonts/FiraSansLight-regular.fntdata"/><Relationship Id="rId14" Type="http://schemas.openxmlformats.org/officeDocument/2006/relationships/font" Target="fonts/FiraSansMedium-boldItalic.fntdata"/><Relationship Id="rId17" Type="http://schemas.openxmlformats.org/officeDocument/2006/relationships/font" Target="fonts/FiraSansLight-italic.fntdata"/><Relationship Id="rId16" Type="http://schemas.openxmlformats.org/officeDocument/2006/relationships/font" Target="fonts/FiraSansLight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FiraSansLight-boldItalic.fntdata"/><Relationship Id="rId7" Type="http://schemas.openxmlformats.org/officeDocument/2006/relationships/font" Target="fonts/SpaceMono-regular.fntdata"/><Relationship Id="rId8" Type="http://schemas.openxmlformats.org/officeDocument/2006/relationships/font" Target="fonts/SpaceMon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d6d9c66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ad6d9c66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16300edb6_4_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50" lIns="89325" spcFirstLastPara="1" rIns="89325" wrap="square" tIns="44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/>
          </a:p>
        </p:txBody>
      </p:sp>
      <p:sp>
        <p:nvSpPr>
          <p:cNvPr id="108" name="Google Shape;108;g2416300edb6_4_0:notes"/>
          <p:cNvSpPr/>
          <p:nvPr>
            <p:ph idx="2" type="sldImg"/>
          </p:nvPr>
        </p:nvSpPr>
        <p:spPr>
          <a:xfrm>
            <a:off x="453643" y="1143000"/>
            <a:ext cx="5950800" cy="308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83979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839790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83979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/>
          <p:nvPr>
            <p:ph idx="2" type="pic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839790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838200" y="1216118"/>
            <a:ext cx="10515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 rot="5400000">
            <a:off x="4140300" y="-1050219"/>
            <a:ext cx="39114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 rot="5400000">
            <a:off x="1799401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_dunkelgrün">
  <p:cSld name="Titel und Inhalt_dunkelgrün">
    <p:bg>
      <p:bgPr>
        <a:solidFill>
          <a:srgbClr val="4E8A60">
            <a:alpha val="40000"/>
          </a:srgbClr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42c3917f4_0_635"/>
          <p:cNvSpPr txBox="1"/>
          <p:nvPr>
            <p:ph type="title"/>
          </p:nvPr>
        </p:nvSpPr>
        <p:spPr>
          <a:xfrm>
            <a:off x="2081349" y="314325"/>
            <a:ext cx="97941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ge42c3917f4_0_635"/>
          <p:cNvSpPr txBox="1"/>
          <p:nvPr>
            <p:ph idx="12" type="sldNum"/>
          </p:nvPr>
        </p:nvSpPr>
        <p:spPr>
          <a:xfrm>
            <a:off x="10975220" y="6178550"/>
            <a:ext cx="90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\\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9" name="Google Shape;99;ge42c3917f4_0_635"/>
          <p:cNvSpPr txBox="1"/>
          <p:nvPr>
            <p:ph idx="1" type="body"/>
          </p:nvPr>
        </p:nvSpPr>
        <p:spPr>
          <a:xfrm>
            <a:off x="2081349" y="1665275"/>
            <a:ext cx="9794400" cy="45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\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5pPr>
            <a:lvl6pPr indent="-2857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6pPr>
            <a:lvl7pPr indent="-2857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_greige">
  <p:cSld name="Titel und Inhalt_greige">
    <p:bg>
      <p:bgPr>
        <a:solidFill>
          <a:srgbClr val="BEAB90">
            <a:alpha val="40000"/>
          </a:srgbClr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e42c3917f4_0_252"/>
          <p:cNvSpPr txBox="1"/>
          <p:nvPr>
            <p:ph type="title"/>
          </p:nvPr>
        </p:nvSpPr>
        <p:spPr>
          <a:xfrm>
            <a:off x="2081349" y="314325"/>
            <a:ext cx="97941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3" name="Google Shape;23;ge42c3917f4_0_252"/>
          <p:cNvSpPr txBox="1"/>
          <p:nvPr>
            <p:ph idx="12" type="sldNum"/>
          </p:nvPr>
        </p:nvSpPr>
        <p:spPr>
          <a:xfrm>
            <a:off x="10975220" y="6178550"/>
            <a:ext cx="90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\\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" name="Google Shape;24;ge42c3917f4_0_252"/>
          <p:cNvSpPr txBox="1"/>
          <p:nvPr>
            <p:ph idx="1" type="body"/>
          </p:nvPr>
        </p:nvSpPr>
        <p:spPr>
          <a:xfrm>
            <a:off x="2081349" y="1665275"/>
            <a:ext cx="9794400" cy="45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\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5pPr>
            <a:lvl6pPr indent="-2857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6pPr>
            <a:lvl7pPr indent="-2857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">
  <p:cSld name="Inhal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124b5d0ab6_0_244"/>
          <p:cNvSpPr txBox="1"/>
          <p:nvPr>
            <p:ph type="title"/>
          </p:nvPr>
        </p:nvSpPr>
        <p:spPr>
          <a:xfrm>
            <a:off x="838199" y="439774"/>
            <a:ext cx="72183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124b5d0ab6_0_244"/>
          <p:cNvSpPr txBox="1"/>
          <p:nvPr>
            <p:ph idx="1" type="body"/>
          </p:nvPr>
        </p:nvSpPr>
        <p:spPr>
          <a:xfrm>
            <a:off x="838200" y="1701562"/>
            <a:ext cx="1069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1111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124b5d0ab6_0_244"/>
          <p:cNvSpPr txBox="1"/>
          <p:nvPr>
            <p:ph idx="10" type="dt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2124b5d0ab6_0_244"/>
          <p:cNvSpPr txBox="1"/>
          <p:nvPr>
            <p:ph idx="11" type="ftr"/>
          </p:nvPr>
        </p:nvSpPr>
        <p:spPr>
          <a:xfrm>
            <a:off x="838200" y="6403006"/>
            <a:ext cx="91635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2124b5d0ab6_0_244"/>
          <p:cNvSpPr txBox="1"/>
          <p:nvPr>
            <p:ph idx="12" type="sldNum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0" lvl="1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indent="0" lvl="2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indent="0" lvl="3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indent="0" lvl="4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indent="0" lvl="5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indent="0" lvl="6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indent="0" lvl="7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indent="0" lvl="8" marL="0" marR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1" name="Google Shape;31;g2124b5d0ab6_0_244"/>
          <p:cNvSpPr txBox="1"/>
          <p:nvPr>
            <p:ph idx="2" type="body"/>
          </p:nvPr>
        </p:nvSpPr>
        <p:spPr>
          <a:xfrm>
            <a:off x="838199" y="805100"/>
            <a:ext cx="7218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42900" lvl="1" marL="9144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1111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indent="-317500" lvl="4" marL="22860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Ein Bild, das sitzend, Essen, Zeichnung enthält.&#10;&#10;Automatisch generierte Beschreibung" id="32" name="Google Shape;32;g2124b5d0ab6_0_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1507" y="225162"/>
            <a:ext cx="3251872" cy="1163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1216118"/>
            <a:ext cx="10515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2251881"/>
            <a:ext cx="10515600" cy="3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type="title"/>
          </p:nvPr>
        </p:nvSpPr>
        <p:spPr>
          <a:xfrm>
            <a:off x="831850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" type="body"/>
          </p:nvPr>
        </p:nvSpPr>
        <p:spPr>
          <a:xfrm>
            <a:off x="831850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1216118"/>
            <a:ext cx="10515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2" type="body"/>
          </p:nvPr>
        </p:nvSpPr>
        <p:spPr>
          <a:xfrm>
            <a:off x="6172201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6"/>
          <p:cNvSpPr txBox="1"/>
          <p:nvPr>
            <p:ph idx="2" type="body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8200" y="1216118"/>
            <a:ext cx="10515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1216118"/>
            <a:ext cx="10515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2251881"/>
            <a:ext cx="10515600" cy="3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d6d9c66e9_0_0"/>
          <p:cNvSpPr txBox="1"/>
          <p:nvPr>
            <p:ph type="ctrTitle"/>
          </p:nvPr>
        </p:nvSpPr>
        <p:spPr>
          <a:xfrm>
            <a:off x="415600" y="937167"/>
            <a:ext cx="11360700" cy="5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de-DE" sz="2400">
                <a:solidFill>
                  <a:srgbClr val="FFFFFF"/>
                </a:solidFill>
              </a:rPr>
              <a:t>NFDI4DS - </a:t>
            </a:r>
            <a:r>
              <a:rPr b="1" lang="de-DE" sz="2400">
                <a:solidFill>
                  <a:schemeClr val="lt1"/>
                </a:solidFill>
              </a:rPr>
              <a:t>NFDI for Data Science and Artificial Intelligence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300">
                <a:solidFill>
                  <a:schemeClr val="lt1"/>
                </a:solidFill>
              </a:rPr>
              <a:t>xx</a:t>
            </a:r>
            <a:r>
              <a:rPr b="1" lang="de-DE" sz="1300">
                <a:solidFill>
                  <a:schemeClr val="lt1"/>
                </a:solidFill>
              </a:rPr>
              <a:t>.xx.2023</a:t>
            </a:r>
            <a:endParaRPr b="1"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05" name="Google Shape;105;gad6d9c66e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833" y="360367"/>
            <a:ext cx="4909500" cy="24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16300edb6_4_0"/>
          <p:cNvSpPr txBox="1"/>
          <p:nvPr>
            <p:ph type="title"/>
          </p:nvPr>
        </p:nvSpPr>
        <p:spPr>
          <a:xfrm>
            <a:off x="484900" y="314325"/>
            <a:ext cx="11390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1" lang="de-DE" sz="2100"/>
              <a:t>Other</a:t>
            </a:r>
            <a:endParaRPr b="1" sz="2100"/>
          </a:p>
        </p:txBody>
      </p:sp>
      <p:sp>
        <p:nvSpPr>
          <p:cNvPr id="111" name="Google Shape;111;g2416300edb6_4_0"/>
          <p:cNvSpPr txBox="1"/>
          <p:nvPr>
            <p:ph idx="1" type="body"/>
          </p:nvPr>
        </p:nvSpPr>
        <p:spPr>
          <a:xfrm>
            <a:off x="484900" y="882825"/>
            <a:ext cx="11390700" cy="58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21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\"/>
            </a:pPr>
            <a:r>
              <a:rPr b="1" lang="de-DE">
                <a:solidFill>
                  <a:schemeClr val="lt2"/>
                </a:solidFill>
              </a:rPr>
              <a:t>xxx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12" name="Google Shape;112;g2416300edb6_4_0"/>
          <p:cNvSpPr txBox="1"/>
          <p:nvPr>
            <p:ph idx="12" type="sldNum"/>
          </p:nvPr>
        </p:nvSpPr>
        <p:spPr>
          <a:xfrm>
            <a:off x="10975220" y="6178550"/>
            <a:ext cx="90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\\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13" name="Google Shape;113;g2416300edb6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6425" y="85725"/>
            <a:ext cx="2107399" cy="10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NFDI4DataScience">
      <a:dk1>
        <a:srgbClr val="000000"/>
      </a:dk1>
      <a:lt1>
        <a:srgbClr val="FFFFFF"/>
      </a:lt1>
      <a:dk2>
        <a:srgbClr val="B6CA94"/>
      </a:dk2>
      <a:lt2>
        <a:srgbClr val="84A74C"/>
      </a:lt2>
      <a:accent1>
        <a:srgbClr val="FD7177"/>
      </a:accent1>
      <a:accent2>
        <a:srgbClr val="FD9026"/>
      </a:accent2>
      <a:accent3>
        <a:srgbClr val="B1BBC3"/>
      </a:accent3>
      <a:accent4>
        <a:srgbClr val="5183A5"/>
      </a:accent4>
      <a:accent5>
        <a:srgbClr val="FD6398"/>
      </a:accent5>
      <a:accent6>
        <a:srgbClr val="5183A5"/>
      </a:accent6>
      <a:hlink>
        <a:srgbClr val="5183A5"/>
      </a:hlink>
      <a:folHlink>
        <a:srgbClr val="5183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2020-09-21T07:58:19Z</dcterms:created>
  <dc:creator>Geppert-Dahlhorst, Simone</dc:creator>
</cp:coreProperties>
</file>